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9" r:id="rId4"/>
    <p:sldId id="25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12/7/2012</a:t>
            </a:fld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fld id="{BC5217A8-0E06-4059-AC45-433E2E67A85D}" type="slidenum">
              <a:rPr kumimoji="0" lang="en-US" smtClean="0"/>
              <a:pPr algn="r" eaLnBrk="1" latinLnBrk="0" hangingPunct="1"/>
              <a:t>‹#›</a:t>
            </a:fld>
            <a:endParaRPr kumimoji="0" lang="en-US" sz="1100" dirty="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Direct Object Pronouns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Katy Miller, Cede Littlejohn, Claire </a:t>
            </a:r>
            <a:r>
              <a:rPr lang="en-US" dirty="0" err="1" smtClean="0"/>
              <a:t>Dorcy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 Object Pronouns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Direct object pronouns receive the action of the verb.  They answer the following questions about the verb:</a:t>
            </a:r>
          </a:p>
          <a:p>
            <a:pPr lvl="1"/>
            <a:r>
              <a:rPr lang="en-US" dirty="0" smtClean="0"/>
              <a:t>Whom?</a:t>
            </a:r>
          </a:p>
          <a:p>
            <a:pPr lvl="1"/>
            <a:r>
              <a:rPr lang="en-US" dirty="0" smtClean="0"/>
              <a:t>What?</a:t>
            </a:r>
          </a:p>
          <a:p>
            <a:r>
              <a:rPr lang="en-US" dirty="0" smtClean="0"/>
              <a:t>Nouns used as direct objects can be replaced by pronouns.</a:t>
            </a:r>
            <a:endParaRPr lang="en-US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Direct Object Pronouns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19200" y="2514600"/>
          <a:ext cx="5181600" cy="23774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590800"/>
                <a:gridCol w="2590800"/>
              </a:tblGrid>
              <a:tr h="354037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Singular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Plural</a:t>
                      </a:r>
                      <a:endParaRPr lang="en-US" dirty="0"/>
                    </a:p>
                  </a:txBody>
                  <a:tcPr/>
                </a:tc>
              </a:tr>
              <a:tr h="354037">
                <a:tc>
                  <a:txBody>
                    <a:bodyPr/>
                    <a:lstStyle/>
                    <a:p>
                      <a:r>
                        <a:rPr lang="en-US" b="0" dirty="0" smtClean="0"/>
                        <a:t>Me-me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Nos</a:t>
                      </a:r>
                      <a:r>
                        <a:rPr lang="en-US" dirty="0" smtClean="0"/>
                        <a:t>-us</a:t>
                      </a:r>
                      <a:endParaRPr lang="en-US" dirty="0"/>
                    </a:p>
                  </a:txBody>
                  <a:tcPr/>
                </a:tc>
              </a:tr>
              <a:tr h="354037">
                <a:tc>
                  <a:txBody>
                    <a:bodyPr/>
                    <a:lstStyle/>
                    <a:p>
                      <a:r>
                        <a:rPr lang="en-US" dirty="0" smtClean="0"/>
                        <a:t>Te-your (familiar)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19565">
                <a:tc>
                  <a:txBody>
                    <a:bodyPr/>
                    <a:lstStyle/>
                    <a:p>
                      <a:r>
                        <a:rPr lang="en-US" dirty="0" smtClean="0"/>
                        <a:t>Lo-Masculine, familiar, 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Los-masculine, you (plural), them</a:t>
                      </a:r>
                      <a:endParaRPr lang="en-US" dirty="0"/>
                    </a:p>
                  </a:txBody>
                  <a:tcPr/>
                </a:tc>
              </a:tr>
              <a:tr h="619565">
                <a:tc>
                  <a:txBody>
                    <a:bodyPr/>
                    <a:lstStyle/>
                    <a:p>
                      <a:r>
                        <a:rPr lang="en-US" dirty="0" smtClean="0"/>
                        <a:t>La-feminine,</a:t>
                      </a:r>
                      <a:r>
                        <a:rPr lang="en-US" baseline="0" dirty="0" smtClean="0"/>
                        <a:t> you (formal), her, 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Las-feminine, you, them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 Objects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828800"/>
            <a:ext cx="6629400" cy="4224528"/>
          </a:xfrm>
        </p:spPr>
        <p:txBody>
          <a:bodyPr/>
          <a:lstStyle/>
          <a:p>
            <a:r>
              <a:rPr lang="en-US" dirty="0" smtClean="0"/>
              <a:t>Bill </a:t>
            </a:r>
            <a:r>
              <a:rPr lang="en-US" dirty="0" err="1" smtClean="0"/>
              <a:t>coge</a:t>
            </a:r>
            <a:r>
              <a:rPr lang="en-US" dirty="0" smtClean="0"/>
              <a:t> el </a:t>
            </a:r>
            <a:r>
              <a:rPr lang="en-US" dirty="0" err="1" smtClean="0"/>
              <a:t>bal</a:t>
            </a:r>
            <a:r>
              <a:rPr lang="en-US" dirty="0" err="1" smtClean="0">
                <a:latin typeface="Antique Olive"/>
              </a:rPr>
              <a:t>ón</a:t>
            </a:r>
            <a:r>
              <a:rPr lang="en-US" dirty="0" smtClean="0">
                <a:latin typeface="Antique Olive"/>
              </a:rPr>
              <a:t>.</a:t>
            </a:r>
          </a:p>
          <a:p>
            <a:pPr lvl="1"/>
            <a:r>
              <a:rPr lang="en-US" dirty="0" smtClean="0">
                <a:latin typeface="Antique Olive"/>
              </a:rPr>
              <a:t>Bill ____ </a:t>
            </a:r>
            <a:r>
              <a:rPr lang="en-US" dirty="0" err="1" smtClean="0">
                <a:latin typeface="Antique Olive"/>
              </a:rPr>
              <a:t>coge</a:t>
            </a:r>
            <a:r>
              <a:rPr lang="en-US" dirty="0" smtClean="0">
                <a:latin typeface="Antique Olive"/>
              </a:rPr>
              <a:t>.</a:t>
            </a:r>
          </a:p>
          <a:p>
            <a:r>
              <a:rPr lang="en-US" dirty="0" smtClean="0"/>
              <a:t>Juan </a:t>
            </a:r>
            <a:r>
              <a:rPr lang="en-US" dirty="0" err="1" smtClean="0"/>
              <a:t>tiene</a:t>
            </a:r>
            <a:r>
              <a:rPr lang="en-US" dirty="0" smtClean="0"/>
              <a:t> la </a:t>
            </a:r>
            <a:r>
              <a:rPr lang="en-US" dirty="0" err="1" smtClean="0"/>
              <a:t>pluma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Juan ___ </a:t>
            </a:r>
            <a:r>
              <a:rPr lang="en-US" dirty="0" err="1" smtClean="0"/>
              <a:t>tiene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Mercede</a:t>
            </a:r>
            <a:r>
              <a:rPr lang="en-US" dirty="0" smtClean="0"/>
              <a:t> </a:t>
            </a:r>
            <a:r>
              <a:rPr lang="en-US" dirty="0" smtClean="0"/>
              <a:t>come la pizza.</a:t>
            </a:r>
          </a:p>
          <a:p>
            <a:pPr lvl="1"/>
            <a:r>
              <a:rPr lang="en-US" dirty="0" err="1" smtClean="0"/>
              <a:t>Merc</a:t>
            </a:r>
            <a:r>
              <a:rPr lang="en-US" dirty="0" err="1" smtClean="0"/>
              <a:t>ede</a:t>
            </a:r>
            <a:r>
              <a:rPr lang="en-US" dirty="0" smtClean="0"/>
              <a:t> </a:t>
            </a:r>
            <a:r>
              <a:rPr lang="en-US" dirty="0" smtClean="0"/>
              <a:t>___come.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819400" y="32004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90800" y="23622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00400" y="40386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</a:t>
            </a:r>
            <a:endParaRPr lang="en-US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</TotalTime>
  <Words>123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Theme</vt:lpstr>
      <vt:lpstr>Direct Object Pronouns</vt:lpstr>
      <vt:lpstr>Direct Object Pronouns</vt:lpstr>
      <vt:lpstr>Direct Object Pronouns (cont.)</vt:lpstr>
      <vt:lpstr>Direct Objects (cont.)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Direct Object Pronouns</dc:title>
  <dc:creator>Lenovo User</dc:creator>
  <cp:lastModifiedBy>Lenovo User</cp:lastModifiedBy>
  <cp:revision>1</cp:revision>
  <dcterms:created xsi:type="dcterms:W3CDTF">2012-12-07T14:40:52Z</dcterms:created>
  <dcterms:modified xsi:type="dcterms:W3CDTF">2012-12-07T14:43:25Z</dcterms:modified>
</cp:coreProperties>
</file>